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7DA3-C603-494A-BC73-B141622710D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09FAC-94E0-484F-999A-B23DA020E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2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09FAC-94E0-484F-999A-B23DA020EE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FB62-5C94-9459-F886-6B242B0E4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0F1145-3447-9524-7F6A-33355D90A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32524-0090-FD4A-3889-AD1DE1BF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A4568-120A-6735-613B-A2DDD3E5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41585-CC75-7420-6D5E-608BFC03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0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DF63D-DA06-AF11-BDC7-F1CB2904B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28D22-866E-E262-B0D8-7F90FE474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0393D-17B9-E896-340A-BCB057192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F19B6-F159-2A19-C1DC-20E5CB32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4B895-804C-9E25-4B20-60503C13F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0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922AEC-3496-5EC5-29B1-BB72F843E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D3068-EC78-FA19-5540-2CBE88E30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DDD3A-D99A-92C4-EEE3-52EDE7DE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7B884-7BB3-18FC-2AB9-9352A213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DE2BB-9DC2-25DD-26E9-13219181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8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83DC-F15E-3FC8-91E8-5F8AF3D1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1DF03-5C25-54DE-E5EF-0156F6781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0849-54D4-6AAB-A759-9428A65B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D0B6F-E481-55E0-3375-5DA4266D8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4B785-05D5-6444-8A7A-8839606C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5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FF95-6925-B4D9-7BD6-05FADB3F5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CF6C3-660A-4A31-3A48-B8B929BFC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68CDE-1D38-5879-910F-B705BB9C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017E4-1062-AEDC-ABE1-6CE62F62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C69E8-5613-38DC-3C94-8340846C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DF27-67BE-E38F-CF2D-B7605DBF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CA8E4-DD2C-60BD-7AC7-B0A8A5251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C3B8C-4CA4-B133-AF11-5D885A22C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ABBD2-2EDE-FAB9-A973-35FF99773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E0478-E920-8A43-25AE-836B9586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C4596-0B6F-5943-F44A-0B158CC3C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5023-602C-FA3D-3B9B-66098EDB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F6BEC-44BF-E3A0-F0DB-5F9C76EB7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2AF17-88D8-363F-BC0E-978469DA0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6BEDD-519C-D03B-88AF-5B302CD4B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1EDF04-B3FD-C66D-254F-ABAF9F92D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21CE79-54F8-483A-AD52-C38AAB3C2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D6FB5-0622-70C2-8956-A0557B2AD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6603A-2A67-9AB0-E9B4-DE13A308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38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9D42-44E0-0D8F-77C8-380F718D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C7608-99A7-E360-8175-8B64E016C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84AC6-F5C4-6CAB-5FC6-5EC0E2F8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26B32-650F-17AC-7414-F1A86576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0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5424C-8BF3-4A36-5E75-03D7E37B1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96363F-CE2B-F0CB-64B0-871D476D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851D3-7F98-F64A-F482-319836A8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E4FB-51FF-0864-11A1-B1F23A875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6EB1-9B8D-A82D-F572-53798F90D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928C4-1D28-87B2-C5FF-53A09D082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9B28A-8EE3-F234-7FD4-CB892B99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6DC68-FF95-0861-3140-9651F0D6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E9963-596C-7BED-D0E6-B0EF26BD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2EF2-A975-DE25-9A48-612B977F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55F391-79A5-0237-107C-60C36A0B7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44312-C9E8-1788-45CB-03297580E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0AB19-6770-E4C6-A28C-9A17A8D5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A3CEF-1F84-D9AB-8BC1-6CE5430C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CA8E9-659C-8306-0F29-368FA118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5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7A5CE-7778-78B8-8DE7-5536E1B4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BB1BB-81CD-7776-A8FE-A4704A709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01489-7536-54A6-91B7-BC746F0F7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64B99-B1AC-4A43-B375-295E895422AD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493AC-AAF3-5578-A589-6C1072B6E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4B8F9-9FF0-C763-47BE-737F90F8D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F7D6D-EDA0-4EC4-933C-B42A8CFF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6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040848-E6C7-ADCE-280F-6216AC1E12C5}"/>
              </a:ext>
            </a:extLst>
          </p:cNvPr>
          <p:cNvSpPr txBox="1"/>
          <p:nvPr/>
        </p:nvSpPr>
        <p:spPr>
          <a:xfrm>
            <a:off x="187910" y="630314"/>
            <a:ext cx="118161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Ballistic Velocity Variance</a:t>
            </a:r>
          </a:p>
          <a:p>
            <a:pPr algn="ctr"/>
            <a:endParaRPr lang="en-US" sz="3200" dirty="0"/>
          </a:p>
          <a:p>
            <a:pPr algn="ctr"/>
            <a:r>
              <a:rPr lang="en-US" sz="2400" dirty="0"/>
              <a:t>Prepared for Rabbit Creek Shooting Club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Submitted by DRT Consulting LLC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Request Date: March 1, 2023</a:t>
            </a:r>
          </a:p>
          <a:p>
            <a:pPr algn="ctr"/>
            <a:r>
              <a:rPr lang="en-US" sz="2400" dirty="0"/>
              <a:t>Submittal Date: May 2, 2023</a:t>
            </a:r>
          </a:p>
        </p:txBody>
      </p:sp>
    </p:spTree>
    <p:extLst>
      <p:ext uri="{BB962C8B-B14F-4D97-AF65-F5344CB8AC3E}">
        <p14:creationId xmlns:p14="http://schemas.microsoft.com/office/powerpoint/2010/main" val="80829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EAEE62-979F-CD26-B75D-79B84F419449}"/>
              </a:ext>
            </a:extLst>
          </p:cNvPr>
          <p:cNvSpPr txBox="1"/>
          <p:nvPr/>
        </p:nvSpPr>
        <p:spPr>
          <a:xfrm>
            <a:off x="2939648" y="2896643"/>
            <a:ext cx="6312704" cy="1064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Questions?</a:t>
            </a:r>
            <a:endParaRPr lang="en-US" sz="2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472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51F1B4-1817-D7AC-B947-2B4B6DDB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3" y="1215845"/>
            <a:ext cx="5798293" cy="4568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01BD2-8ADB-2BA4-3A38-BEBAB95114B4}"/>
              </a:ext>
            </a:extLst>
          </p:cNvPr>
          <p:cNvSpPr txBox="1"/>
          <p:nvPr/>
        </p:nvSpPr>
        <p:spPr>
          <a:xfrm>
            <a:off x="918036" y="266330"/>
            <a:ext cx="9445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Thank you, Rabbit Creek Shooting Club!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D71C5-56F1-0377-1D54-66EA1F06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53" y="1028032"/>
            <a:ext cx="3871514" cy="2170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A684AF-2223-7C9F-22E6-622B8BECF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276" y="2671252"/>
            <a:ext cx="3170006" cy="23662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D69C4-700D-89AB-D442-49BD96374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734" y="3119191"/>
            <a:ext cx="2699662" cy="3553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647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CB7C2-FCF1-B691-D3A4-D49EDB3A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58" y="2460997"/>
            <a:ext cx="3471114" cy="17399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2B5AB1-36B8-0A19-F21B-F609E4876388}"/>
              </a:ext>
            </a:extLst>
          </p:cNvPr>
          <p:cNvSpPr txBox="1"/>
          <p:nvPr/>
        </p:nvSpPr>
        <p:spPr>
          <a:xfrm>
            <a:off x="235376" y="336287"/>
            <a:ext cx="50823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Goal Explained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Rabbit Creek Shooting Club is hosting a 500 yard rifle competition.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competitor will use the same make and model rifle provided by the club.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competitor will use the same ammunition provided by the club.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club will choose one of 4 different  ammunitions to supply to each shooter.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0132E8-5E2C-2CB5-A390-56C925300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880" y="2856189"/>
            <a:ext cx="2935963" cy="1947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D79E6-4F13-A8F6-383C-48F680692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345" y="4362820"/>
            <a:ext cx="3152249" cy="1483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D0800E-DC93-EBCE-B3B3-93335A5CA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237" y="4965112"/>
            <a:ext cx="3312387" cy="18453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D74876-4EAC-232A-EF0A-C570EB7ABBB8}"/>
              </a:ext>
            </a:extLst>
          </p:cNvPr>
          <p:cNvSpPr txBox="1"/>
          <p:nvPr/>
        </p:nvSpPr>
        <p:spPr>
          <a:xfrm>
            <a:off x="178839" y="3710866"/>
            <a:ext cx="4893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Request: “Which ammunition has the smallest variance in velocity?”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E3B4E-99C0-50EC-E157-8848E11801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69"/>
          <a:stretch/>
        </p:blipFill>
        <p:spPr bwMode="auto">
          <a:xfrm>
            <a:off x="7129749" y="208727"/>
            <a:ext cx="3547646" cy="2054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22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126A93-0BA7-F63D-B111-CC1B6A2B14AB}"/>
              </a:ext>
            </a:extLst>
          </p:cNvPr>
          <p:cNvSpPr txBox="1"/>
          <p:nvPr/>
        </p:nvSpPr>
        <p:spPr>
          <a:xfrm>
            <a:off x="804400" y="928394"/>
            <a:ext cx="462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Point Blank Ballistics Software (www.huntingnut.com/pointblank.html)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24901-DE1F-0B26-3837-C7D556587E0E}"/>
              </a:ext>
            </a:extLst>
          </p:cNvPr>
          <p:cNvSpPr txBox="1"/>
          <p:nvPr/>
        </p:nvSpPr>
        <p:spPr>
          <a:xfrm>
            <a:off x="3781207" y="162287"/>
            <a:ext cx="4629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Velocity Matter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728CD9-A273-2418-52DF-D2E6D2F5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0" y="1574725"/>
            <a:ext cx="6048568" cy="49858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C7001F-C044-F3E4-02B0-B4EED661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45" y="1796668"/>
            <a:ext cx="3906769" cy="9972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17660F-E22F-F04E-C3FC-1814F28EE965}"/>
              </a:ext>
            </a:extLst>
          </p:cNvPr>
          <p:cNvSpPr txBox="1"/>
          <p:nvPr/>
        </p:nvSpPr>
        <p:spPr>
          <a:xfrm>
            <a:off x="6758013" y="1150336"/>
            <a:ext cx="401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Atomic 168gr ammunition test case in software for bullet drop at 500 yards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64790E7-928C-2CFB-56E9-4B3658FA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989" y="2873177"/>
            <a:ext cx="5537589" cy="38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9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919B1-134F-2758-9B68-18D8B4757EBD}"/>
              </a:ext>
            </a:extLst>
          </p:cNvPr>
          <p:cNvSpPr txBox="1"/>
          <p:nvPr/>
        </p:nvSpPr>
        <p:spPr>
          <a:xfrm>
            <a:off x="3781207" y="162287"/>
            <a:ext cx="46295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Gathering Data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E88AF-468E-94F3-5D79-C40CEEBB2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4" y="1473664"/>
            <a:ext cx="5255207" cy="24447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5C65A-2889-CD10-3912-CF8339967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84" y="4306419"/>
            <a:ext cx="2944302" cy="2216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4776B-9D00-776C-F181-926CA76D1C23}"/>
              </a:ext>
            </a:extLst>
          </p:cNvPr>
          <p:cNvSpPr txBox="1"/>
          <p:nvPr/>
        </p:nvSpPr>
        <p:spPr>
          <a:xfrm>
            <a:off x="1161501" y="1058849"/>
            <a:ext cx="395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MagnetoSpeed</a:t>
            </a:r>
            <a:r>
              <a:rPr lang="en-US" dirty="0"/>
              <a:t> V3 Ballistic Chronograph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FAE49-C0C0-5BCD-FF62-380BE54FF2DB}"/>
              </a:ext>
            </a:extLst>
          </p:cNvPr>
          <p:cNvSpPr txBox="1"/>
          <p:nvPr/>
        </p:nvSpPr>
        <p:spPr>
          <a:xfrm>
            <a:off x="2190789" y="3963855"/>
            <a:ext cx="189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Digital Display 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4CD8AE-F665-5E7A-584F-13E980F6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050" y="2394833"/>
            <a:ext cx="6309907" cy="4128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E9BD2-5489-4D8A-B68A-CD128FED6688}"/>
              </a:ext>
            </a:extLst>
          </p:cNvPr>
          <p:cNvSpPr txBox="1"/>
          <p:nvPr/>
        </p:nvSpPr>
        <p:spPr>
          <a:xfrm>
            <a:off x="7984882" y="1058849"/>
            <a:ext cx="1820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Recorded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Ammunition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Rifle</a:t>
            </a:r>
          </a:p>
        </p:txBody>
      </p:sp>
    </p:spTree>
    <p:extLst>
      <p:ext uri="{BB962C8B-B14F-4D97-AF65-F5344CB8AC3E}">
        <p14:creationId xmlns:p14="http://schemas.microsoft.com/office/powerpoint/2010/main" val="197317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2ED00-7451-E956-D8EB-08AA9DA312FB}"/>
              </a:ext>
            </a:extLst>
          </p:cNvPr>
          <p:cNvSpPr txBox="1"/>
          <p:nvPr/>
        </p:nvSpPr>
        <p:spPr>
          <a:xfrm>
            <a:off x="2939648" y="138037"/>
            <a:ext cx="6312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Sifting </a:t>
            </a:r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1E3A7F3B-7B7E-3BE0-3AA8-D45AFD03B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9" y="1965391"/>
            <a:ext cx="3924450" cy="3108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720E501-5362-9EA8-EA24-6D1A77E8E0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67" y="1965391"/>
            <a:ext cx="3905376" cy="3108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A98F72-4FB5-3B9C-14D1-2FBD1DAF7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41" y="1965391"/>
            <a:ext cx="3879740" cy="3108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78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2ED00-7451-E956-D8EB-08AA9DA312FB}"/>
              </a:ext>
            </a:extLst>
          </p:cNvPr>
          <p:cNvSpPr txBox="1"/>
          <p:nvPr/>
        </p:nvSpPr>
        <p:spPr>
          <a:xfrm>
            <a:off x="2939648" y="138037"/>
            <a:ext cx="6312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Sifting Through</a:t>
            </a:r>
            <a:endParaRPr lang="en-US" sz="3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9CB08-EE8F-F9F1-0E05-55674B104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173" y="1061367"/>
            <a:ext cx="6795654" cy="54440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111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AA0BBF-F08B-DAB6-2A44-1898F65DC67D}"/>
              </a:ext>
            </a:extLst>
          </p:cNvPr>
          <p:cNvSpPr txBox="1"/>
          <p:nvPr/>
        </p:nvSpPr>
        <p:spPr>
          <a:xfrm>
            <a:off x="2939648" y="138037"/>
            <a:ext cx="6312704" cy="1064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 Minimum Variance</a:t>
            </a:r>
            <a:endParaRPr lang="en-US" sz="2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9AA71-87A3-C22D-F012-5C4D6FCD3F22}"/>
              </a:ext>
            </a:extLst>
          </p:cNvPr>
          <p:cNvSpPr txBox="1"/>
          <p:nvPr/>
        </p:nvSpPr>
        <p:spPr>
          <a:xfrm>
            <a:off x="965229" y="1322773"/>
            <a:ext cx="402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Does the ammunition behave </a:t>
            </a:r>
            <a:r>
              <a:rPr lang="en-US" b="1" i="1" u="sng" dirty="0"/>
              <a:t>normally</a:t>
            </a:r>
            <a:r>
              <a:rPr lang="en-US" b="1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790B1-5BC7-A43F-FEDD-D122B345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58" y="1812126"/>
            <a:ext cx="5840107" cy="4677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3A720-B8BA-8F61-C8A1-9518DCB2D008}"/>
              </a:ext>
            </a:extLst>
          </p:cNvPr>
          <p:cNvSpPr txBox="1"/>
          <p:nvPr/>
        </p:nvSpPr>
        <p:spPr>
          <a:xfrm>
            <a:off x="7028666" y="1331651"/>
            <a:ext cx="444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Is there a difference between ammunitions?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6A9EE3-B75A-166A-07C3-4881E8ED2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52" y="1812126"/>
            <a:ext cx="5710577" cy="46774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078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E6B9A8-342E-74CA-8969-7A1A61E7BDBB}"/>
              </a:ext>
            </a:extLst>
          </p:cNvPr>
          <p:cNvSpPr txBox="1"/>
          <p:nvPr/>
        </p:nvSpPr>
        <p:spPr>
          <a:xfrm>
            <a:off x="6983767" y="1340526"/>
            <a:ext cx="4893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Request: Which ammunition has the smallest variance in velocity?</a:t>
            </a:r>
          </a:p>
          <a:p>
            <a:endParaRPr lang="en-US" sz="2400" b="1" dirty="0"/>
          </a:p>
          <a:p>
            <a:r>
              <a:rPr lang="en-US" sz="2400" b="1" u="sng" dirty="0"/>
              <a:t>B: AMERICAN EAGLE 168gr OTM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1A090-A325-75BD-812A-F0E5F04AF091}"/>
              </a:ext>
            </a:extLst>
          </p:cNvPr>
          <p:cNvSpPr txBox="1"/>
          <p:nvPr/>
        </p:nvSpPr>
        <p:spPr>
          <a:xfrm>
            <a:off x="2939648" y="138037"/>
            <a:ext cx="6312704" cy="1064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Finding Minimum Variance</a:t>
            </a:r>
            <a:endParaRPr lang="en-US" sz="2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A6262-FFEF-789E-FDEE-BEFAFCBB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87" y="1340526"/>
            <a:ext cx="3534576" cy="1223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C2AA6-F52C-D32D-6E02-98042BF4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201" y="3358730"/>
            <a:ext cx="4061144" cy="2704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3F007-7764-04CA-DC0F-02D0B15B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3" y="2702138"/>
            <a:ext cx="6312704" cy="4017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CFEEDBE-77A4-E031-D772-2A1F03C6F757}"/>
              </a:ext>
            </a:extLst>
          </p:cNvPr>
          <p:cNvSpPr>
            <a:spLocks noChangeAspect="1"/>
          </p:cNvSpPr>
          <p:nvPr/>
        </p:nvSpPr>
        <p:spPr>
          <a:xfrm>
            <a:off x="1122387" y="5814871"/>
            <a:ext cx="327801" cy="3278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639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195</Words>
  <Application>Microsoft Office PowerPoint</Application>
  <PresentationFormat>Widescreen</PresentationFormat>
  <Paragraphs>36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Taylor</dc:creator>
  <cp:lastModifiedBy>Daniel Taylor</cp:lastModifiedBy>
  <cp:revision>16</cp:revision>
  <dcterms:created xsi:type="dcterms:W3CDTF">2023-05-02T19:50:45Z</dcterms:created>
  <dcterms:modified xsi:type="dcterms:W3CDTF">2023-05-03T01:01:51Z</dcterms:modified>
</cp:coreProperties>
</file>